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4"/>
  </p:normalViewPr>
  <p:slideViewPr>
    <p:cSldViewPr snapToGrid="0" snapToObjects="1">
      <p:cViewPr varScale="1">
        <p:scale>
          <a:sx n="113" d="100"/>
          <a:sy n="113" d="100"/>
        </p:scale>
        <p:origin x="200" y="1672"/>
      </p:cViewPr>
      <p:guideLst/>
    </p:cSldViewPr>
  </p:slideViewPr>
  <p:notesTextViewPr>
    <p:cViewPr>
      <p:scale>
        <a:sx n="1" d="1"/>
        <a:sy n="1" d="1"/>
      </p:scale>
      <p:origin x="0" y="-6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C9431-27CF-2F4D-9E28-8EF4EA49B365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F557-5BA6-034A-AA37-749FD0B4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NingXia</a:t>
            </a:r>
            <a:r>
              <a:rPr lang="en-US" dirty="0" smtClean="0"/>
              <a:t> Red every morning</a:t>
            </a:r>
          </a:p>
          <a:p>
            <a:pPr lvl="1"/>
            <a:r>
              <a:rPr lang="en-US" dirty="0" err="1" smtClean="0"/>
              <a:t>NingXia</a:t>
            </a:r>
            <a:r>
              <a:rPr lang="en-US" dirty="0" smtClean="0"/>
              <a:t> Nitro before exercise, studying or in an afternoon slump at work</a:t>
            </a:r>
          </a:p>
          <a:p>
            <a:pPr lvl="1"/>
            <a:r>
              <a:rPr lang="en-US" dirty="0" err="1" smtClean="0"/>
              <a:t>NingXia</a:t>
            </a:r>
            <a:r>
              <a:rPr lang="en-US" dirty="0" smtClean="0"/>
              <a:t> </a:t>
            </a:r>
            <a:r>
              <a:rPr lang="en-US" dirty="0" err="1" smtClean="0"/>
              <a:t>Zyng</a:t>
            </a:r>
            <a:r>
              <a:rPr lang="en-US" dirty="0" smtClean="0"/>
              <a:t> during the day to avoid sugary sodas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F557-5BA6-034A-AA37-749FD0B4C9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venir Book"/>
                <a:cs typeface="Avenir Book"/>
              </a:rPr>
              <a:t>Vegetarian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F557-5BA6-034A-AA37-749FD0B4C9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Bioenergy Ribose</a:t>
            </a:r>
          </a:p>
          <a:p>
            <a:endParaRPr lang="en-US" dirty="0" smtClean="0"/>
          </a:p>
          <a:p>
            <a:r>
              <a:rPr lang="en-US" dirty="0" smtClean="0"/>
              <a:t>Vanilla</a:t>
            </a:r>
          </a:p>
          <a:p>
            <a:r>
              <a:rPr lang="en-US" dirty="0" smtClean="0"/>
              <a:t>Chocolate</a:t>
            </a:r>
          </a:p>
          <a:p>
            <a:r>
              <a:rPr lang="en-US" dirty="0" smtClean="0"/>
              <a:t>Yerba Mate</a:t>
            </a:r>
          </a:p>
          <a:p>
            <a:r>
              <a:rPr lang="en-US" dirty="0" smtClean="0"/>
              <a:t>Spearmint</a:t>
            </a:r>
          </a:p>
          <a:p>
            <a:r>
              <a:rPr lang="en-US" dirty="0" smtClean="0"/>
              <a:t>Nutmeg</a:t>
            </a:r>
          </a:p>
          <a:p>
            <a:r>
              <a:rPr lang="en-US" dirty="0" smtClean="0"/>
              <a:t>Peppermint</a:t>
            </a:r>
          </a:p>
          <a:p>
            <a:r>
              <a:rPr lang="en-US" dirty="0" smtClean="0"/>
              <a:t>Black pepper</a:t>
            </a:r>
          </a:p>
          <a:p>
            <a:r>
              <a:rPr lang="en-US" dirty="0" smtClean="0"/>
              <a:t>Wolfberry seed 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F557-5BA6-034A-AA37-749FD0B4C9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ingredients in Nitro which support</a:t>
            </a:r>
            <a:r>
              <a:rPr lang="en-US" baseline="0" dirty="0" smtClean="0"/>
              <a:t> energy, and mental and cognitive alertness. Nitro combines Korean Ginseng, Green tea extract, and Mulberry leaf extract.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F557-5BA6-034A-AA37-749FD0B4C9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BER is a form of d-Ribose that has been clinically tested for its ability to increase endurance, energy, and aerobic capacity. BER is also the backbone of ATP.</a:t>
            </a:r>
            <a:r>
              <a:rPr lang="en-US" baseline="0" dirty="0" smtClean="0"/>
              <a:t> </a:t>
            </a:r>
            <a:r>
              <a:rPr lang="en-US" dirty="0" smtClean="0"/>
              <a:t>ATP is the energy molecule of all living cells.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Non-GMO</a:t>
            </a:r>
          </a:p>
          <a:p>
            <a:r>
              <a:rPr lang="en-US" dirty="0" smtClean="0"/>
              <a:t>Naturally occurring</a:t>
            </a:r>
          </a:p>
          <a:p>
            <a:r>
              <a:rPr lang="en-US" dirty="0" smtClean="0"/>
              <a:t>Kosher and Halal certified</a:t>
            </a:r>
          </a:p>
          <a:p>
            <a:r>
              <a:rPr lang="en-US" dirty="0" smtClean="0"/>
              <a:t>FDA GRAS </a:t>
            </a:r>
          </a:p>
          <a:p>
            <a:r>
              <a:rPr lang="en-US" smtClean="0"/>
              <a:t>Highest quality in the industry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F557-5BA6-034A-AA37-749FD0B4C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5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1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D38B-2402-2443-BF92-0D2E1E41B4E2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08C7-0510-354C-8B47-8C6EA8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8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5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5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5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Macintosh PowerPoint</Application>
  <PresentationFormat>Widescreen</PresentationFormat>
  <Paragraphs>27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Avenir Book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2017-12-18T18:39:32Z</dcterms:created>
  <dcterms:modified xsi:type="dcterms:W3CDTF">2017-12-18T18:42:01Z</dcterms:modified>
</cp:coreProperties>
</file>