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/>
    <p:restoredTop sz="94654"/>
  </p:normalViewPr>
  <p:slideViewPr>
    <p:cSldViewPr snapToGrid="0" snapToObjects="1">
      <p:cViewPr varScale="1">
        <p:scale>
          <a:sx n="113" d="100"/>
          <a:sy n="113" d="100"/>
        </p:scale>
        <p:origin x="200" y="1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AEE0-1710-6644-B23D-06822EA33835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C85A-6093-EE4A-9C4F-38382EC7E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92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AEE0-1710-6644-B23D-06822EA33835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C85A-6093-EE4A-9C4F-38382EC7E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4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AEE0-1710-6644-B23D-06822EA33835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C85A-6093-EE4A-9C4F-38382EC7E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6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AEE0-1710-6644-B23D-06822EA33835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C85A-6093-EE4A-9C4F-38382EC7E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88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AEE0-1710-6644-B23D-06822EA33835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C85A-6093-EE4A-9C4F-38382EC7E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AEE0-1710-6644-B23D-06822EA33835}" type="datetimeFigureOut">
              <a:rPr lang="en-US" smtClean="0"/>
              <a:t>12/8/17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C85A-6093-EE4A-9C4F-38382EC7E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9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AEE0-1710-6644-B23D-06822EA33835}" type="datetimeFigureOut">
              <a:rPr lang="en-US" smtClean="0"/>
              <a:t>12/8/17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C85A-6093-EE4A-9C4F-38382EC7E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2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AEE0-1710-6644-B23D-06822EA33835}" type="datetimeFigureOut">
              <a:rPr lang="en-US" smtClean="0"/>
              <a:t>12/8/17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C85A-6093-EE4A-9C4F-38382EC7E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9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AEE0-1710-6644-B23D-06822EA33835}" type="datetimeFigureOut">
              <a:rPr lang="en-US" smtClean="0"/>
              <a:t>12/8/17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C85A-6093-EE4A-9C4F-38382EC7E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4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AEE0-1710-6644-B23D-06822EA33835}" type="datetimeFigureOut">
              <a:rPr lang="en-US" smtClean="0"/>
              <a:t>12/8/17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C85A-6093-EE4A-9C4F-38382EC7E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4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AEE0-1710-6644-B23D-06822EA33835}" type="datetimeFigureOut">
              <a:rPr lang="en-US" smtClean="0"/>
              <a:t>12/8/17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C85A-6093-EE4A-9C4F-38382EC7E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8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CAEE0-1710-6644-B23D-06822EA33835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DC85A-6093-EE4A-9C4F-38382EC7E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8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4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26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51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88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92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98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61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46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13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00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31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93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84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08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12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71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89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Buck Anderson</dc:creator>
  <cp:lastModifiedBy>Buck Anderson</cp:lastModifiedBy>
  <cp:revision>1</cp:revision>
  <dcterms:created xsi:type="dcterms:W3CDTF">2017-12-08T23:50:59Z</dcterms:created>
  <dcterms:modified xsi:type="dcterms:W3CDTF">2017-12-08T23:54:08Z</dcterms:modified>
</cp:coreProperties>
</file>