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54"/>
  </p:normalViewPr>
  <p:slideViewPr>
    <p:cSldViewPr snapToGrid="0" snapToObjects="1">
      <p:cViewPr varScale="1">
        <p:scale>
          <a:sx n="113" d="100"/>
          <a:sy n="113" d="100"/>
        </p:scale>
        <p:origin x="200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3394-CC6B-9747-8EC9-8BE3E0846650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7850-39C2-394F-ABB2-92F57AF1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</a:t>
            </a:r>
            <a:r>
              <a:rPr lang="en-US" baseline="0" dirty="0" smtClean="0"/>
              <a:t> few months with Young Living are critical to ensuring that people experience the products, learn how to use them, and are free from adverse effects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Whitening and brightening</a:t>
            </a:r>
          </a:p>
          <a:p>
            <a:pPr algn="l"/>
            <a:r>
              <a:rPr lang="en-US" sz="12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Time-released essential oil blend</a:t>
            </a:r>
          </a:p>
          <a:p>
            <a:pPr algn="l"/>
            <a:r>
              <a:rPr lang="en-US" sz="1200" dirty="0" smtClean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</a:rPr>
              <a:t>Low abrasion particles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Luxurious lather </a:t>
            </a:r>
          </a:p>
          <a:p>
            <a:r>
              <a:rPr lang="en-US" smtClean="0"/>
              <a:t>Soft and clean skin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this section short—</a:t>
            </a:r>
          </a:p>
          <a:p>
            <a:endParaRPr lang="en-US" dirty="0" smtClean="0"/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Diffuse!</a:t>
            </a:r>
          </a:p>
          <a:p>
            <a:pPr lvl="1"/>
            <a:r>
              <a:rPr lang="en-US" dirty="0" smtClean="0"/>
              <a:t>Create 2 DIYs</a:t>
            </a:r>
          </a:p>
          <a:p>
            <a:pPr lvl="2"/>
            <a:r>
              <a:rPr lang="en-US" dirty="0" smtClean="0"/>
              <a:t>Choose from </a:t>
            </a:r>
          </a:p>
          <a:p>
            <a:pPr lvl="3"/>
            <a:r>
              <a:rPr lang="en-US" dirty="0" smtClean="0"/>
              <a:t>Body Scrub</a:t>
            </a:r>
          </a:p>
          <a:p>
            <a:pPr lvl="3"/>
            <a:r>
              <a:rPr lang="en-US" dirty="0" smtClean="0"/>
              <a:t>Facial Toner</a:t>
            </a:r>
          </a:p>
          <a:p>
            <a:pPr lvl="3"/>
            <a:r>
              <a:rPr lang="en-US" dirty="0" err="1" smtClean="0"/>
              <a:t>PlayDoh</a:t>
            </a:r>
            <a:endParaRPr lang="en-US" dirty="0" smtClean="0"/>
          </a:p>
          <a:p>
            <a:pPr lvl="3"/>
            <a:r>
              <a:rPr lang="en-US" dirty="0" smtClean="0"/>
              <a:t>Muscle Rub for Workouts</a:t>
            </a:r>
          </a:p>
          <a:p>
            <a:pPr lvl="1"/>
            <a:r>
              <a:rPr lang="en-US" dirty="0" smtClean="0"/>
              <a:t>Gently introduce to skin</a:t>
            </a:r>
          </a:p>
          <a:p>
            <a:pPr lvl="1"/>
            <a:r>
              <a:rPr lang="en-US" dirty="0" smtClean="0"/>
              <a:t>By 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is in it?</a:t>
            </a:r>
          </a:p>
          <a:p>
            <a:endParaRPr lang="en-US" dirty="0" smtClean="0"/>
          </a:p>
          <a:p>
            <a:r>
              <a:rPr lang="en-US" dirty="0" smtClean="0"/>
              <a:t>Not all sulfates are created equal.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Sodium Methyl 2-Sulfolaurate/</a:t>
            </a:r>
            <a:r>
              <a:rPr lang="en-US" b="1" dirty="0" smtClean="0"/>
              <a:t>Disodium 2</a:t>
            </a:r>
            <a:r>
              <a:rPr lang="en-US" dirty="0" smtClean="0"/>
              <a:t>-</a:t>
            </a:r>
            <a:r>
              <a:rPr lang="en-US" b="1" dirty="0" smtClean="0"/>
              <a:t>Sulfolaurate</a:t>
            </a:r>
            <a:r>
              <a:rPr lang="en-US" dirty="0" smtClean="0"/>
              <a:t>. derived from coconut oil and is a mild, non-drying cleanser. The Cosmetics Database labels it as a surfactant and foaming agent</a:t>
            </a:r>
          </a:p>
          <a:p>
            <a:endParaRPr lang="en-US" dirty="0" smtClean="0"/>
          </a:p>
          <a:p>
            <a:r>
              <a:rPr lang="en-US" i="1" dirty="0" smtClean="0"/>
              <a:t>Alkyl </a:t>
            </a:r>
            <a:r>
              <a:rPr lang="en-US" i="1" dirty="0" err="1" smtClean="0"/>
              <a:t>polyglycosides</a:t>
            </a:r>
            <a:r>
              <a:rPr lang="en-US" dirty="0" smtClean="0"/>
              <a:t> (APGs) are a class of non-ionic surfactants widely used in a variety of household and industrial applications. They are derived from sugars, usually glucose derivatives, and fatty alcohols.</a:t>
            </a:r>
          </a:p>
          <a:p>
            <a:endParaRPr lang="en-US" dirty="0" smtClean="0"/>
          </a:p>
          <a:p>
            <a:r>
              <a:rPr lang="en-US" b="1" dirty="0" err="1" smtClean="0"/>
              <a:t>Tetrasodium</a:t>
            </a:r>
            <a:r>
              <a:rPr lang="en-US" b="1" dirty="0" smtClean="0"/>
              <a:t> Glutamate Diacetate</a:t>
            </a:r>
            <a:r>
              <a:rPr lang="en-US" dirty="0" smtClean="0"/>
              <a:t> is a multi-purpose, clear, liquid chelating agent and preservative booster. </a:t>
            </a:r>
            <a:r>
              <a:rPr lang="en-US" b="1" dirty="0" err="1" smtClean="0"/>
              <a:t>Tetrasodium</a:t>
            </a:r>
            <a:r>
              <a:rPr lang="en-US" b="1" dirty="0" smtClean="0"/>
              <a:t> Glutamate Diacetate</a:t>
            </a:r>
            <a:r>
              <a:rPr lang="en-US" dirty="0" smtClean="0"/>
              <a:t> is made from plant material, readily biodegradable, with high solubility over a wide pH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Thieves Household Cleaner </a:t>
            </a:r>
            <a:r>
              <a:rPr lang="en-US" baseline="0" dirty="0" smtClean="0"/>
              <a:t>can be used on virtually any surface in your home or office, including fabrics, upholstery, carpet, floors, walls, dishes, and more.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dilution ratios on the label may be a little confusing at first. When diluting your cleaner, use the light degreasing ratio for light cleaning and more delicate surfaces. Use 1 tablespoon of cleaner to approximately 3 and 1/8 cups of water. Use the medium degreasing ratio to clean most surfaces and stains. This ratio is one tablespoon of cleaner to approximately 1 and 7/8 cups of water. For tough stains and dirt use the heavy degreasing dilution, which is about one tablespoon of cleaner to about 1 cup of water. You can also use Thieves cleaner directly on the problem area for really tough stains.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Thieves</a:t>
            </a:r>
            <a:r>
              <a:rPr lang="en-US" baseline="0" dirty="0" smtClean="0"/>
              <a:t> cleaner comes in a concentrated form, which means it is very cost effective! Using the medium dilution ratio, you can make 29 16 oz. cleaners with one bottle of Thieves Household Cleaner.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Cleans clothes without chemical or synthetic residue</a:t>
            </a:r>
          </a:p>
          <a:p>
            <a:pPr lvl="0"/>
            <a:r>
              <a:rPr lang="en-US" dirty="0" smtClean="0"/>
              <a:t>HE safe</a:t>
            </a:r>
          </a:p>
          <a:p>
            <a:pPr lvl="0"/>
            <a:r>
              <a:rPr lang="en-US" dirty="0" smtClean="0"/>
              <a:t>6X ultra concentrated (64 loads)</a:t>
            </a:r>
          </a:p>
          <a:p>
            <a:pPr lvl="0"/>
            <a:r>
              <a:rPr lang="en-US" dirty="0" smtClean="0"/>
              <a:t>Natural enzymes</a:t>
            </a:r>
          </a:p>
          <a:p>
            <a:endParaRPr lang="en-US" dirty="0" smtClean="0"/>
          </a:p>
          <a:p>
            <a:r>
              <a:rPr lang="en-US" dirty="0" smtClean="0"/>
              <a:t>15-30% non-ionic surfactants; Fragrances [May contain: Benzyl </a:t>
            </a:r>
            <a:r>
              <a:rPr lang="en-US" dirty="0" err="1" smtClean="0"/>
              <a:t>bonzoate</a:t>
            </a:r>
            <a:r>
              <a:rPr lang="en-US" dirty="0" smtClean="0"/>
              <a:t>, </a:t>
            </a:r>
            <a:r>
              <a:rPr lang="en-US" dirty="0" err="1" smtClean="0"/>
              <a:t>Cinnamal</a:t>
            </a:r>
            <a:r>
              <a:rPr lang="en-US" dirty="0" smtClean="0"/>
              <a:t>, </a:t>
            </a:r>
            <a:r>
              <a:rPr lang="en-US" dirty="0" err="1" smtClean="0"/>
              <a:t>Cinnamyl</a:t>
            </a:r>
            <a:r>
              <a:rPr lang="en-US" dirty="0" smtClean="0"/>
              <a:t> alcohol, </a:t>
            </a:r>
            <a:r>
              <a:rPr lang="en-US" dirty="0" err="1" smtClean="0"/>
              <a:t>Citral</a:t>
            </a:r>
            <a:r>
              <a:rPr lang="en-US" dirty="0" smtClean="0"/>
              <a:t>, </a:t>
            </a:r>
            <a:r>
              <a:rPr lang="en-US" dirty="0" err="1" smtClean="0"/>
              <a:t>Citronellol</a:t>
            </a:r>
            <a:r>
              <a:rPr lang="en-US" dirty="0" smtClean="0"/>
              <a:t>, Eugenol, </a:t>
            </a:r>
            <a:r>
              <a:rPr lang="en-US" dirty="0" err="1" smtClean="0"/>
              <a:t>Farnesol</a:t>
            </a:r>
            <a:r>
              <a:rPr lang="en-US" dirty="0" smtClean="0"/>
              <a:t>, Geraniol, </a:t>
            </a:r>
            <a:r>
              <a:rPr lang="en-US" dirty="0" err="1" smtClean="0"/>
              <a:t>Isoeugenol</a:t>
            </a:r>
            <a:r>
              <a:rPr lang="en-US" dirty="0" smtClean="0"/>
              <a:t>, Limonene, Linalool]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2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Alcohol </a:t>
            </a:r>
            <a:r>
              <a:rPr lang="en-US" dirty="0" err="1" smtClean="0"/>
              <a:t>denat</a:t>
            </a:r>
            <a:r>
              <a:rPr lang="en-US" dirty="0" smtClean="0"/>
              <a:t>., Water, </a:t>
            </a:r>
            <a:r>
              <a:rPr lang="en-US" dirty="0" err="1" smtClean="0"/>
              <a:t>Caprylic</a:t>
            </a:r>
            <a:r>
              <a:rPr lang="en-US" dirty="0" smtClean="0"/>
              <a:t>/</a:t>
            </a:r>
            <a:r>
              <a:rPr lang="en-US" dirty="0" err="1" smtClean="0"/>
              <a:t>capric</a:t>
            </a:r>
            <a:r>
              <a:rPr lang="en-US" dirty="0" smtClean="0"/>
              <a:t> triglyceride, Eugenia </a:t>
            </a:r>
            <a:r>
              <a:rPr lang="en-US" dirty="0" err="1" smtClean="0"/>
              <a:t>caryophyllus</a:t>
            </a:r>
            <a:r>
              <a:rPr lang="en-US" dirty="0" smtClean="0"/>
              <a:t>† (Clove) bud oil, Citrus </a:t>
            </a:r>
            <a:r>
              <a:rPr lang="en-US" dirty="0" err="1" smtClean="0"/>
              <a:t>limon</a:t>
            </a:r>
            <a:r>
              <a:rPr lang="en-US" dirty="0" smtClean="0"/>
              <a:t>† (Lemon) peel oil, </a:t>
            </a:r>
            <a:r>
              <a:rPr lang="en-US" dirty="0" err="1" smtClean="0"/>
              <a:t>Cinnamomum</a:t>
            </a:r>
            <a:r>
              <a:rPr lang="en-US" dirty="0" smtClean="0"/>
              <a:t> </a:t>
            </a:r>
            <a:r>
              <a:rPr lang="en-US" dirty="0" err="1" smtClean="0"/>
              <a:t>zeylanicum</a:t>
            </a:r>
            <a:r>
              <a:rPr lang="en-US" dirty="0" smtClean="0"/>
              <a:t>† (Cinnamon) bark oil, Eucalyptus </a:t>
            </a:r>
            <a:r>
              <a:rPr lang="en-US" dirty="0" err="1" smtClean="0"/>
              <a:t>radiata</a:t>
            </a:r>
            <a:r>
              <a:rPr lang="en-US" dirty="0" smtClean="0"/>
              <a:t>† leaf oil, Rosmarinus officinalis† (Rosemary) leaf oil, Lecithin, </a:t>
            </a:r>
            <a:r>
              <a:rPr lang="en-US" dirty="0" err="1" smtClean="0"/>
              <a:t>Polysorbate</a:t>
            </a:r>
            <a:r>
              <a:rPr lang="en-US" dirty="0" smtClean="0"/>
              <a:t> 80 (surfactant)</a:t>
            </a:r>
          </a:p>
          <a:p>
            <a:endParaRPr lang="en-US" dirty="0" smtClean="0"/>
          </a:p>
          <a:p>
            <a:r>
              <a:rPr lang="en-US" dirty="0" smtClean="0"/>
              <a:t>Small number of people</a:t>
            </a:r>
            <a:r>
              <a:rPr lang="en-US" baseline="0" dirty="0" smtClean="0"/>
              <a:t> are sensitive to </a:t>
            </a:r>
            <a:r>
              <a:rPr lang="en-US" baseline="0" dirty="0" err="1" smtClean="0"/>
              <a:t>polysorbate</a:t>
            </a:r>
            <a:r>
              <a:rPr lang="en-US" baseline="0" dirty="0" smtClean="0"/>
              <a:t> 80, may be risky in people with </a:t>
            </a:r>
            <a:r>
              <a:rPr lang="en-US" baseline="0" dirty="0" err="1" smtClean="0"/>
              <a:t>crohn’s</a:t>
            </a:r>
            <a:r>
              <a:rPr lang="en-US" baseline="0" dirty="0" smtClean="0"/>
              <a:t> disease.  When injected into a rat belly, has been shown to have adverse effects on fertility, but only when injected 1-5 days after birth. May impact microbiome.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advice is to use this as it is labeled and no use large amounts, especially via ingestion. I know some people choose to ingest Thieves spray as a throat spray.  Please keep in mind that you are ingesting highly alcoholic ethanol that has been denatured to make it an undrinkable solution, so this is not recommended.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Triclosan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triclocarban</a:t>
            </a:r>
            <a:r>
              <a:rPr lang="en-US" baseline="0" dirty="0" smtClean="0"/>
              <a:t> are still allowed in hand sanitizers, despite little data that they have antibacterial effects and there is a wealth of evidence that there are health harms.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7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 abrasion particles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Liposomes stick to membranes and tooth enamel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Slowly release beneficial compounds and flavors overtime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Whitens 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Brightens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Gentle and Strong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Slowly Releases Essential Oils 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Alkalinizes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Supports Teeth and Gums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Supports Dental Hygiene</a:t>
            </a:r>
          </a:p>
          <a:p>
            <a:pPr marL="0" indent="0" algn="ctr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7850-39C2-394F-ABB2-92F57AF13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1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0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6226-CFFC-D44D-84F5-70511C6899C8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3CE3-094A-F34D-A47C-D303CCA6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8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9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2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6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668</Words>
  <Application>Microsoft Macintosh PowerPoint</Application>
  <PresentationFormat>Widescreen</PresentationFormat>
  <Paragraphs>64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2</cp:revision>
  <dcterms:created xsi:type="dcterms:W3CDTF">2017-12-18T15:47:50Z</dcterms:created>
  <dcterms:modified xsi:type="dcterms:W3CDTF">2018-01-11T14:51:52Z</dcterms:modified>
</cp:coreProperties>
</file>