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DB23-B33D-FC40-9154-B96B937EA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116F2-72EA-2C4C-808A-0AA22A9F7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203F9-EB62-BA4A-9BBA-39B7E10A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925-DAF1-4A43-BF13-4487DDADE36B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B88FA-C1E4-7745-A241-C0D2A650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37FCF-D3F7-6242-951B-AC1E11F9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DF7A-A092-1242-8BC7-9A8F2A2C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3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F268-2920-C645-8055-A6C4B77B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02682-8C6D-BB46-A984-C6BC398DB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E0571-5021-2747-A7E0-8236B6CC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925-DAF1-4A43-BF13-4487DDADE36B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95E64-97FD-CD44-83C3-D53282E0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48CAC-64EC-CD4D-96F1-00D2509E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DF7A-A092-1242-8BC7-9A8F2A2C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3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5AF52-8034-5F42-AA5E-FA840CAE5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E3964-56E9-9D4E-BF2E-3304EE128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52531-9761-514E-B65A-91F4303F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925-DAF1-4A43-BF13-4487DDADE36B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08289-20C4-2E45-97E9-2E45EAF5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F6E92-E983-044F-9014-0F74A5FA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DF7A-A092-1242-8BC7-9A8F2A2C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7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E48A-609A-1D42-BDF3-7EE808EA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97F23-0741-604C-B767-4F0096806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5479E-6ACE-8D41-B266-D887FA41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925-DAF1-4A43-BF13-4487DDADE36B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6E6B4-F494-5B45-B494-DE0CC82F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BFDB3-92A8-9B4E-9C6B-4229C34E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DF7A-A092-1242-8BC7-9A8F2A2C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6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28A4-02CD-A74D-9112-6711C0784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CA551-36B7-364E-B4D4-ADF9EA1C9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4F04B-3166-EB41-92F8-9A60DFF4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925-DAF1-4A43-BF13-4487DDADE36B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4A99-1B5B-8B4A-AD45-B33CA621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FF387-7622-3F48-A52D-A5D055B9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DF7A-A092-1242-8BC7-9A8F2A2C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3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41C2-7D12-1844-B25E-627D611B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BF67-9FA0-544A-B874-D214A537D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455F3-1689-AD4A-81C7-181B3ABD4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681F5-F735-9A4F-AAAD-1CAC9EFA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925-DAF1-4A43-BF13-4487DDADE36B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77C8A-6458-F043-B5FF-949B891A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AD937-274E-A24E-B897-7D1656C6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DF7A-A092-1242-8BC7-9A8F2A2C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2134A-0BF5-5D40-929E-8C9E0379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AB3D4-445E-D042-9325-830E87342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E4789-94EC-F048-9908-BAD7CB444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6275B-4867-8A4A-99F3-DB3E770A4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91ECC7-C533-3147-ACD4-C5C221FF0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D6F1E-D832-0542-94E2-4869715DD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925-DAF1-4A43-BF13-4487DDADE36B}" type="datetimeFigureOut">
              <a:rPr lang="en-US" smtClean="0"/>
              <a:t>6/29/18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533DD-53B2-1246-BDBF-B80A53E1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D3E315-ADA3-0C43-AAEA-84245C0A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DF7A-A092-1242-8BC7-9A8F2A2C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2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3A19-6E31-154D-AAE5-677352E6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B27AC-E488-5A4F-A025-A3D81760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925-DAF1-4A43-BF13-4487DDADE36B}" type="datetimeFigureOut">
              <a:rPr lang="en-US" smtClean="0"/>
              <a:t>6/29/18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27F59-CCC1-3C42-A449-9BAEAAFB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EEF2F-DE3D-2E42-91EE-390552F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DF7A-A092-1242-8BC7-9A8F2A2C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30F07-F02C-3443-86C8-6CCABD31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925-DAF1-4A43-BF13-4487DDADE36B}" type="datetimeFigureOut">
              <a:rPr lang="en-US" smtClean="0"/>
              <a:t>6/29/18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161CC-067B-664A-887E-CF12D2FF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FDF83-8B3B-1E44-ADA8-B9F3E535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DF7A-A092-1242-8BC7-9A8F2A2C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0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0FFF-AFD3-604D-92F4-6BBF8B15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BDDD-CAA0-CE4C-833C-BE64F321D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902FC-E3F7-394E-85DB-22A3F1F9B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D0C45-9D52-274B-9092-40978AFF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925-DAF1-4A43-BF13-4487DDADE36B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3E809-882A-E84B-BC14-0C5285F4F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1B7FA-382E-B744-9CE7-84083569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DF7A-A092-1242-8BC7-9A8F2A2C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44C7-F186-D049-BDE6-D4DFA65A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724D15-3FF2-2641-B98C-4C9FA1372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5F4FD-074E-C74F-8A9C-8B354A08B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3CF73-DF15-2A4E-8F1F-751074982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925-DAF1-4A43-BF13-4487DDADE36B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60BDF-9CE9-2742-B6AF-F7D82AE2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63010-E4CF-CB47-982D-ED15C3F9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DF7A-A092-1242-8BC7-9A8F2A2C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7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0C4542-1FF4-814B-823C-E8C57D2F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AB741-8900-9E47-B312-420167A8A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540A8-9915-B441-886C-C90BB5729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4A925-DAF1-4A43-BF13-4487DDADE36B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6902A-D198-A644-A562-F618F4975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3E817-7E3C-5647-AEA9-A39443A86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4DF7A-A092-1242-8BC7-9A8F2A2C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943CA-33AD-2149-B6C1-2073C8AC5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7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8212E-6575-FD48-B7EB-27659009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0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0C206-5891-FA49-A3F0-C0A1FDD42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2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116E0A-A727-4341-91AD-B1F59A486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43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CED02-D0BE-D34C-922D-BF1CE86A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2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FDD859-9979-C64F-871C-D7577A101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3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2F9107-154C-8E40-998E-DA4C6E662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1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DFD93-E7DB-034C-A444-3E953923F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37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3E3A60-F075-BC4C-87EB-39B00522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40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B9531-100E-3843-BAF3-EB818DB6D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48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4DD3B-72D6-6C4C-9BED-CA64C9D3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5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96F7C-4E79-164C-A993-A84678849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5DD92-7AC8-CB41-A1B3-98630A232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17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B46B3C-DB39-594E-9A11-B36F9496A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83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80F120-AF75-004D-82A0-6AB2A26F6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9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7F3D9-E2B9-8645-9239-033CD04F5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1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06F7B4-475B-B54C-AB08-6F882D027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4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663B7F-72DA-8049-BCE2-11DD8680F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3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E8DF3-9F04-8446-903C-8543DCC8E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20CC01-485D-0E4E-8223-3F0F25BB0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8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0A9A1-8BC1-6A49-AEE4-37B0E4B12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3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7BD64-D721-6B4B-B05A-94903E702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47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 Anderson</dc:creator>
  <cp:lastModifiedBy>Buck Anderson</cp:lastModifiedBy>
  <cp:revision>1</cp:revision>
  <dcterms:created xsi:type="dcterms:W3CDTF">2018-06-29T18:47:54Z</dcterms:created>
  <dcterms:modified xsi:type="dcterms:W3CDTF">2018-06-29T18:50:46Z</dcterms:modified>
</cp:coreProperties>
</file>