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654"/>
  </p:normalViewPr>
  <p:slideViewPr>
    <p:cSldViewPr snapToGrid="0" snapToObjects="1">
      <p:cViewPr varScale="1">
        <p:scale>
          <a:sx n="113" d="100"/>
          <a:sy n="113" d="100"/>
        </p:scale>
        <p:origin x="200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3391-561A-DF4A-9287-B7D306BDC594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3AE3-1CE5-BD41-9DA5-062EBCB0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1</cp:revision>
  <dcterms:created xsi:type="dcterms:W3CDTF">2018-05-01T14:12:09Z</dcterms:created>
  <dcterms:modified xsi:type="dcterms:W3CDTF">2018-05-01T14:14:48Z</dcterms:modified>
</cp:coreProperties>
</file>