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59908"/>
  </p:normalViewPr>
  <p:slideViewPr>
    <p:cSldViewPr snapToGrid="0" snapToObjects="1">
      <p:cViewPr varScale="1">
        <p:scale>
          <a:sx n="112" d="100"/>
          <a:sy n="112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8954-044B-4B4D-8507-637D9B966249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1A81B-949A-5942-8D36-C91E98D1D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Broccoli, onion, </a:t>
            </a:r>
            <a:r>
              <a:rPr lang="en-US" dirty="0" err="1" smtClean="0"/>
              <a:t>camu</a:t>
            </a:r>
            <a:r>
              <a:rPr lang="en-US" dirty="0" smtClean="0"/>
              <a:t> </a:t>
            </a:r>
            <a:r>
              <a:rPr lang="en-US" dirty="0" err="1" smtClean="0"/>
              <a:t>camu</a:t>
            </a:r>
            <a:r>
              <a:rPr lang="en-US" dirty="0" smtClean="0"/>
              <a:t>, apple, tomato, </a:t>
            </a:r>
            <a:r>
              <a:rPr lang="en-US" dirty="0" err="1" smtClean="0"/>
              <a:t>açai</a:t>
            </a:r>
            <a:r>
              <a:rPr lang="en-US" dirty="0" smtClean="0"/>
              <a:t>, elderberry, carrot, </a:t>
            </a:r>
            <a:r>
              <a:rPr lang="en-US" dirty="0" err="1" smtClean="0"/>
              <a:t>mangosteen</a:t>
            </a:r>
            <a:r>
              <a:rPr lang="en-US" dirty="0" smtClean="0"/>
              <a:t>, black currant, raspberry, bilberry, kale, garlic, and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A81B-949A-5942-8D36-C91E98D1D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Omegagize</a:t>
            </a:r>
            <a:r>
              <a:rPr lang="en-US" dirty="0" smtClean="0"/>
              <a:t> works  to support general wellness and offers special support for</a:t>
            </a:r>
            <a:r>
              <a:rPr lang="en-US" baseline="0" dirty="0" smtClean="0"/>
              <a:t> normal brain, heart, eye, and joint health. </a:t>
            </a:r>
            <a:r>
              <a:rPr lang="en-US" baseline="0" dirty="0" err="1" smtClean="0"/>
              <a:t>Omegagigize</a:t>
            </a:r>
            <a:r>
              <a:rPr lang="en-US" baseline="0" dirty="0" smtClean="0"/>
              <a:t> is amazing because it combines three core supplements into one. It combines omega 3 fatty acids, vitamin d3 and bioidentical coQ10 which are all important supplements to be taking when you are physically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A81B-949A-5942-8D36-C91E98D1DE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Packaging: bottle, delayed release capsule, desiccant </a:t>
            </a:r>
          </a:p>
          <a:p>
            <a:pPr lvl="0"/>
            <a:r>
              <a:rPr lang="en-US" sz="1200" dirty="0" smtClean="0"/>
              <a:t>Dosing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Replacing Life 5, delayed release capsule.  Refrigerate after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billion live cultures from 9 bacterial strains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 acidophilus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plantarum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rhamnosus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salivarius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Streptococcus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thermophilus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 breve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Billions of bacteria classified into over a thousand different types inhabit our gut. The sole purpose of these bacteria is to aid in digestion by breaking down our meals into absorbable nutrients.</a:t>
            </a:r>
          </a:p>
          <a:p>
            <a:r>
              <a:rPr lang="en-US" dirty="0" smtClean="0"/>
              <a:t>The task </a:t>
            </a:r>
            <a:r>
              <a:rPr lang="en-US" i="1" dirty="0" smtClean="0"/>
              <a:t>seems </a:t>
            </a:r>
            <a:r>
              <a:rPr lang="en-US" dirty="0" smtClean="0"/>
              <a:t>easy enough, but modern toxins, overly processed foods, daily stress, and antibiotics can deplete and/or damage bacteria, harming the digestive process along the way.</a:t>
            </a:r>
          </a:p>
          <a:p>
            <a:r>
              <a:rPr lang="en-US" dirty="0" smtClean="0"/>
              <a:t>Probiotics efficiently repopulate the gut, enabling it to perform optimally and restore balance to the digestive system; one of the first benefits people experience are usually of the digestive sort, such as relief from bloating or constipation and treatment of diarrhea and lactose intolerance.</a:t>
            </a:r>
          </a:p>
          <a:p>
            <a:endParaRPr lang="en-US" b="1" dirty="0" smtClean="0"/>
          </a:p>
          <a:p>
            <a:r>
              <a:rPr lang="en-US" b="1" dirty="0" smtClean="0"/>
              <a:t>Immunity</a:t>
            </a:r>
          </a:p>
          <a:p>
            <a:r>
              <a:rPr lang="en-US" dirty="0" smtClean="0"/>
              <a:t>The relationship between probiotics and the immune system is still being researched, however prior studies have shown that consumption of probiotics increases the production of lymphocytes.</a:t>
            </a:r>
            <a:r>
              <a:rPr lang="en-US" baseline="0" dirty="0" smtClean="0"/>
              <a:t> </a:t>
            </a:r>
            <a:r>
              <a:rPr lang="en-US" dirty="0" smtClean="0"/>
              <a:t>While the increase in lymphocytes is not caused </a:t>
            </a:r>
            <a:r>
              <a:rPr lang="en-US" i="1" dirty="0" smtClean="0"/>
              <a:t>directly </a:t>
            </a:r>
            <a:r>
              <a:rPr lang="en-US" dirty="0" smtClean="0"/>
              <a:t>by the consumption of probiotics, the efficiency of the digestive system </a:t>
            </a:r>
            <a:r>
              <a:rPr lang="en-US" i="1" dirty="0" smtClean="0"/>
              <a:t>is </a:t>
            </a:r>
            <a:r>
              <a:rPr lang="en-US" dirty="0" smtClean="0"/>
              <a:t>directly tied to the quality of the immune system.</a:t>
            </a:r>
          </a:p>
          <a:p>
            <a:r>
              <a:rPr lang="en-US" dirty="0" smtClean="0"/>
              <a:t>Proper digestion allows for absorption of micronutrients, the deficiency of which can cause a weakened immune system. It’s all about the fine-tuning.</a:t>
            </a:r>
          </a:p>
          <a:p>
            <a:endParaRPr lang="en-US" dirty="0" smtClean="0"/>
          </a:p>
          <a:p>
            <a:r>
              <a:rPr lang="en-US" dirty="0" smtClean="0"/>
              <a:t>You can take Life 9 with your Master Formula,</a:t>
            </a:r>
            <a:r>
              <a:rPr lang="en-US" baseline="0" dirty="0" smtClean="0"/>
              <a:t> however most nutritionists suggest taking MVI with food and probiotics without food because the pH of the stomach falls when we eat.  Personally, I would not take Inner Defense and Life 9 at the same time.  </a:t>
            </a:r>
            <a:r>
              <a:rPr lang="en-US" baseline="0" dirty="0" err="1" smtClean="0"/>
              <a:t>Thyromin</a:t>
            </a:r>
            <a:r>
              <a:rPr lang="en-US" baseline="0" dirty="0" smtClean="0"/>
              <a:t> (essential oil, but not the ones that interact most strongly with bacteria)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Streptococcus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thermophilus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PANDAs: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Pediatric Autoimmune Neuropsychiatric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Disorders Associated with Streptococcal infections” Coined in 1990. caused by group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strepptococcus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prebiotic in Life 9, but there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 Master Formula (FOS)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 smtClean="0"/>
              <a:t>Probiotics are not recommended for those with serious medical conditions </a:t>
            </a:r>
            <a:r>
              <a:rPr lang="en-US" b="1" dirty="0" err="1" smtClean="0"/>
              <a:t>eg</a:t>
            </a:r>
            <a:r>
              <a:rPr lang="en-US" b="1" dirty="0" smtClean="0"/>
              <a:t>. those who are severely immunosuppressed, have pancreatitis, are in the ICU, have </a:t>
            </a:r>
            <a:r>
              <a:rPr lang="en-US" b="1" dirty="0" err="1" smtClean="0"/>
              <a:t>melaena</a:t>
            </a:r>
            <a:r>
              <a:rPr lang="en-US" b="1" dirty="0" smtClean="0"/>
              <a:t>, have a central venous catheter, infants with short bowel syndrome, or to patients with open wounds following major surgery; unless under a doctor's care. Furthermore, pregnant or breastfeeding women should consult their doctor before taking </a:t>
            </a:r>
            <a:r>
              <a:rPr lang="en-US" b="1" i="1" dirty="0" smtClean="0"/>
              <a:t>Saccharomyces </a:t>
            </a:r>
            <a:r>
              <a:rPr lang="en-US" b="1" i="1" dirty="0" err="1" smtClean="0"/>
              <a:t>boulardii</a:t>
            </a:r>
            <a:r>
              <a:rPr lang="en-US" b="1" i="1" dirty="0" smtClean="0"/>
              <a:t> (none in life 9)</a:t>
            </a:r>
            <a:r>
              <a:rPr lang="en-US" b="1" dirty="0" smtClean="0"/>
              <a:t>, 'For travelling abroad', or natural plant extracts as in 'For daily immunity'.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have been told you have to switch up your probiotic every so often..  if that's the case can you give a time frame of how long you can use before you need to change and the reason behind this? I never heard this.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Life 9....I am concerned about ordering this during the summer due to the temperatures. Does YL ship this out in a cooler? If not, why not? Testing</a:t>
            </a:r>
            <a:r>
              <a:rPr lang="en-US" baseline="0" dirty="0" smtClean="0"/>
              <a:t> shows that it is stable through shipping, can consider upgrading to faster shipping.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Any concerns in taking Life 9 for an individual with one kidney? None that I can think of.  Have</a:t>
            </a:r>
            <a:r>
              <a:rPr lang="en-US" baseline="0" dirty="0" smtClean="0"/>
              <a:t> actually been shown to shorten hospital stays after certain surgeries.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have people that buy probiotics with more billions of active cultures and/or more strains. What are the key talking points on why life 9 versus others? Too many CFUs can actually lead to gas and GI upset.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Jarisch-Herxheimer</a:t>
            </a:r>
            <a:r>
              <a:rPr lang="en-US" baseline="0" dirty="0" smtClean="0"/>
              <a:t> reaction.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A81B-949A-5942-8D36-C91E98D1DE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DHA is a nutrient that supports brain function and cardiovascular health, promotes healthy cell regeneration, and supports liver and immune function.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A81B-949A-5942-8D36-C91E98D1DE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6FB4-424C-5447-8E7C-110325F48914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94BE-AD5C-DA48-94CA-792E02B9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579</Words>
  <Application>Microsoft Macintosh PowerPoint</Application>
  <PresentationFormat>Widescreen</PresentationFormat>
  <Paragraphs>45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2</cp:revision>
  <dcterms:created xsi:type="dcterms:W3CDTF">2018-02-26T17:15:14Z</dcterms:created>
  <dcterms:modified xsi:type="dcterms:W3CDTF">2018-02-26T17:26:14Z</dcterms:modified>
</cp:coreProperties>
</file>