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75433"/>
  </p:normalViewPr>
  <p:slideViewPr>
    <p:cSldViewPr snapToGrid="0" snapToObjects="1">
      <p:cViewPr varScale="1">
        <p:scale>
          <a:sx n="97" d="100"/>
          <a:sy n="97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29FAC-8D9C-3E47-9532-38F057A4B083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DF87-D0D4-3B47-919B-5CD15C1F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woman puts on over 168 chemicals each day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Effects of these toxins: </a:t>
            </a:r>
          </a:p>
          <a:p>
            <a:r>
              <a:rPr lang="en-US" dirty="0"/>
              <a:t>Clogs pores </a:t>
            </a:r>
          </a:p>
          <a:p>
            <a:endParaRPr lang="en-US" dirty="0"/>
          </a:p>
          <a:p>
            <a:r>
              <a:rPr lang="en-US" dirty="0"/>
              <a:t>May cause breakouts</a:t>
            </a:r>
          </a:p>
          <a:p>
            <a:endParaRPr lang="en-US" dirty="0"/>
          </a:p>
          <a:p>
            <a:r>
              <a:rPr lang="en-US" dirty="0"/>
              <a:t>Premature aging</a:t>
            </a:r>
          </a:p>
          <a:p>
            <a:endParaRPr lang="en-US" dirty="0"/>
          </a:p>
          <a:p>
            <a:r>
              <a:rPr lang="en-US" dirty="0"/>
              <a:t>Negative hormone and immune effects</a:t>
            </a:r>
          </a:p>
          <a:p>
            <a:endParaRPr lang="en-US" dirty="0"/>
          </a:p>
          <a:p>
            <a:r>
              <a:rPr lang="en-US" dirty="0"/>
              <a:t>Skin irritant</a:t>
            </a:r>
          </a:p>
          <a:p>
            <a:endParaRPr lang="en-US" dirty="0"/>
          </a:p>
          <a:p>
            <a:r>
              <a:rPr lang="en-US" dirty="0"/>
              <a:t>Carcinogenic </a:t>
            </a:r>
          </a:p>
          <a:p>
            <a:endParaRPr lang="en-US" dirty="0"/>
          </a:p>
          <a:p>
            <a:r>
              <a:rPr lang="en-US" dirty="0"/>
              <a:t>And MUCH more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Bioaccumulation: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200" dirty="0">
                <a:latin typeface="Avenir Light" panose="020B0402020203020204" pitchFamily="34" charset="0"/>
              </a:rPr>
              <a:t>Bioaccumulation is also referred to as “body burden”. It is the accumulated total of chemical toxins in the human body.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1200" dirty="0">
              <a:latin typeface="Avenir Light" panose="020B0402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200" dirty="0">
                <a:latin typeface="Avenir Light" panose="020B0402020203020204" pitchFamily="34" charset="0"/>
              </a:rPr>
              <a:t>Continuous exposure overloads our natural detoxification systems and leads to a build up in our bodies.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DF87-D0D4-3B47-919B-5CD15C1FDE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Lip glosses over lipstick for a new look</a:t>
            </a:r>
          </a:p>
          <a:p>
            <a:endParaRPr lang="en-US" dirty="0"/>
          </a:p>
          <a:p>
            <a:r>
              <a:rPr lang="en-US" dirty="0"/>
              <a:t>Poppy Seed Lip Scrub:</a:t>
            </a:r>
          </a:p>
          <a:p>
            <a:r>
              <a:rPr lang="en-US" dirty="0"/>
              <a:t>Contains gentle, plant-based exfoliants</a:t>
            </a:r>
          </a:p>
          <a:p>
            <a:r>
              <a:rPr lang="en-US" dirty="0"/>
              <a:t>Buffs away dry or dead skin</a:t>
            </a:r>
          </a:p>
          <a:p>
            <a:r>
              <a:rPr lang="en-US" dirty="0"/>
              <a:t>Prepares lips for lipstick or lip gloss application</a:t>
            </a:r>
          </a:p>
          <a:p>
            <a:r>
              <a:rPr lang="en-US"/>
              <a:t>Improves the appearance of dry lips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DF87-D0D4-3B47-919B-5CD15C1FDE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B079-2D0D-4544-B161-07EC636C8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A0018-5901-604C-A2DF-033EE4627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7026-A88E-5243-B2C4-C35AF3CE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18A07-CB7E-8B46-8EE5-C5818B0A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094B2-395B-AE48-84AA-5AD9F0C7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25FE-B07F-4843-9F19-794A1F73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8B1A2-9A84-9845-812B-38A77552F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6BA2D-FF61-014B-BBAE-DDCE8B04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585A-8F35-AE41-8FEE-3C5EB636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B8ED-9409-4049-83A2-5BBC13A8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BA72D-70AB-4F4F-91F3-F0DDB75F8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6A11D-8717-C04E-92BE-533BB75F9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A15D2-D1EC-A44F-8F2E-01BFBB06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7EA2E-1E57-1142-B023-80D467AA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FFAF-8FA4-5544-B724-B4CD4DB4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5C9B-15A6-3A42-BA10-44A418D5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DCFEA-714A-6D4D-9519-94D14231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0E362-6E29-4640-B564-CB1C9A7A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5E29E-4FFD-A643-95F0-3D05946F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5D801-0458-D741-9F48-3075340E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0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8B20-E560-7642-A8EB-63AE2902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825A-0C6E-9941-97A0-A6512496A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9134E-9EEF-D144-B0F9-1AF93FCC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6496C-5B20-E742-A5C5-FB325D32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5C3CA-A680-7D4D-B516-9E533F1A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7480-7CBB-4E42-B656-208F42A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63313-A508-A042-BAFA-146A54549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02A67-D445-FC4B-ADCB-210525831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8EC96-3323-A749-85DC-B89849A6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D883-AD05-ED4A-99A6-206E7A41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D3523-2D48-5E4F-9D7C-B26A08E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519A-3C7C-9E49-8EC1-C5757AD2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A4C02-21CB-DD41-A453-1A690C9C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9B3E7-55FE-8B49-BBA1-5BC68B7B0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8FF83-EB1A-1646-BBCB-274E64388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720FA-5099-D243-BEAC-C65A3FF19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E8816-C74B-B94B-8665-292681FB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4CD21-B500-CA4B-8763-18C15807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4F767-C675-5349-B78E-57B5D767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70DE-BE6D-E94B-A8BC-19607A7C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D781D-C26B-6046-97E0-20ABE673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B6F20-AD8A-244B-A42E-D22801D8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CF220-BE59-3A43-8444-524FB5F3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EF1C6-A50E-064F-837F-3BB46D6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7D693-45B5-E045-867C-12967B47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9818D-B3E1-7D42-8EBD-D8A52AC8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D5B0-17E7-7A4C-B5D6-2E097ABA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284E-B0F6-AF4E-8002-9645EADCA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69E18-7AE2-064D-AE54-62CCDDDCF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07F2E-BE58-C445-A186-FC41D531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2652-1E62-2F4A-B073-768C2043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E388F-F6A3-6848-991C-9981ED4D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5098-6EA0-174C-86E2-CEC6E03D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8E031-EBF6-D644-806E-E36812EBF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B0DEF-FD8C-9542-9429-50BD87390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ADAF7-A116-A041-AB93-C7CF5E16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67F65-6DC3-3F4D-941E-65E87C8A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5A666-4FB7-7E4E-8D96-8B6F8624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7D287-3125-3346-AC03-AB29A79F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06465-453A-254B-B5D7-F365E3EE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6B33-9D2A-AF43-8CC7-0DB3C5796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6058-C661-284E-9690-3CFF027FBC37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7E680-0DA5-FB4D-8D6D-31BB4CBC2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E2170-D01A-014E-A27E-94847F4B5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DCF4-A768-3048-BC47-CAA53B25D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B8708E-20D5-054A-8B74-E633DBEF0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0F2DA-D966-E840-B35B-8D224BD0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1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49906-E11E-B342-91B7-8B71F89A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E5B10-F953-3F48-AE14-D2F394E1A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9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FFC1A-E9BD-8645-B109-B2252602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D7C61-C472-6A49-88EF-68FB2356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6D56B-2546-324D-AF68-031CBB77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D19F7-A79D-694B-B073-1E6BBEB4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8F271-9722-F343-8948-4D9E81451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38DD7-1CCE-DA41-8F42-7858E419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5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0FBE7-CED4-FA49-9135-8D4EC1D3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B0A72-B1DD-5744-87B0-A848BF24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2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6A440-5056-9F42-AFBA-AD9C8694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5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45AE6-9B5F-194A-B9E1-1B4D7F20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4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FCDBA-7BDC-DF4F-99AF-D0E45622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F52FE-B686-FD41-95D1-EFCDF270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615B2-D867-3E46-94A0-16A7A89E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1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47440-9C1F-9A46-8AA3-A39135CF4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015A6-98B4-D046-ABB0-211760F4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FFFF0-8B21-8646-A0B3-91CBEC4B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FF0B9-5923-D64C-BA59-7F813578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2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F23A1-2013-CF46-AF6A-3D8E5B861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8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AB0AD-2A23-5D41-9804-8C56FA83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8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F6C90-7CBF-9645-99CD-F3DEE4A5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2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4A900-ED8A-1442-BBF5-689A31E21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6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F1317-7CE3-6949-9A26-18F3B6F5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9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01F42-DA52-3442-A9AB-512DD5E37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7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FA6D4-75CF-7A4B-97B8-AC439AD7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2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D04FA-B899-054A-8A9D-81F2D22D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48024-8743-A141-A96C-83E558BB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C2C03-5775-944B-B1D2-0AFA9E0D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D3D04-76A2-534B-8CE8-B8EC03A4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14C70-19A5-FA4C-90DA-22187036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Application>Microsoft Macintosh PowerPoint</Application>
  <PresentationFormat>Widescreen</PresentationFormat>
  <Paragraphs>33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Avenir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1</cp:revision>
  <dcterms:created xsi:type="dcterms:W3CDTF">2018-08-13T21:32:33Z</dcterms:created>
  <dcterms:modified xsi:type="dcterms:W3CDTF">2018-08-16T14:08:16Z</dcterms:modified>
</cp:coreProperties>
</file>