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654"/>
  </p:normalViewPr>
  <p:slideViewPr>
    <p:cSldViewPr snapToGrid="0" snapToObjects="1">
      <p:cViewPr varScale="1">
        <p:scale>
          <a:sx n="113" d="100"/>
          <a:sy n="113" d="100"/>
        </p:scale>
        <p:origin x="200" y="1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DED5-E3D1-3C42-92DD-5A434527DD44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E392-56EE-0E46-BE3B-6541088E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Macintosh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3</cp:revision>
  <dcterms:created xsi:type="dcterms:W3CDTF">2017-12-08T16:53:53Z</dcterms:created>
  <dcterms:modified xsi:type="dcterms:W3CDTF">2018-01-10T22:49:49Z</dcterms:modified>
</cp:coreProperties>
</file>